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2" r:id="rId3"/>
    <p:sldId id="276" r:id="rId4"/>
    <p:sldId id="275" r:id="rId5"/>
    <p:sldId id="274" r:id="rId6"/>
    <p:sldId id="277" r:id="rId7"/>
    <p:sldId id="273" r:id="rId8"/>
    <p:sldId id="271" r:id="rId9"/>
  </p:sldIdLst>
  <p:sldSz cx="12192000" cy="6858000"/>
  <p:notesSz cx="6858000" cy="9144000"/>
  <p:defaultTextStyle>
    <a:defPPr rtl="0"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>
        <p:scale>
          <a:sx n="100" d="100"/>
          <a:sy n="100" d="100"/>
        </p:scale>
        <p:origin x="2742" y="-62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810EE1D-F522-4B2D-9CA5-18D2EDB14F6E}" type="datetime1">
              <a:rPr lang="da-DK" smtClean="0">
                <a:latin typeface="Palatino Linotype" panose="02040502050505030304" pitchFamily="18" charset="0"/>
              </a:rPr>
              <a:t>18-03-2019</a:t>
            </a:fld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a-DK" dirty="0">
              <a:latin typeface="Palatino Linotype" panose="02040502050505030304" pitchFamily="18" charset="0"/>
            </a:endParaRP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B48944F-81ED-4843-A3E6-D41A6908762D}" type="slidenum">
              <a:rPr lang="da-DK" smtClean="0">
                <a:latin typeface="Palatino Linotype" panose="02040502050505030304" pitchFamily="18" charset="0"/>
              </a:rPr>
              <a:t>‹nr.›</a:t>
            </a:fld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da-DK" noProof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C6FFF4E7-638A-43E3-A435-947991C14725}" type="datetime1">
              <a:rPr lang="da-DK" noProof="0" smtClean="0"/>
              <a:t>18-03-2019</a:t>
            </a:fld>
            <a:endParaRPr lang="da-DK" noProof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alatino Linotype" panose="02040502050505030304" pitchFamily="18" charset="0"/>
              </a:defRPr>
            </a:lvl1pPr>
          </a:lstStyle>
          <a:p>
            <a:endParaRPr lang="da-DK" noProof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alatino Linotype" panose="02040502050505030304" pitchFamily="18" charset="0"/>
              </a:defRPr>
            </a:lvl1pPr>
          </a:lstStyle>
          <a:p>
            <a:fld id="{3DF1C5CE-222C-4659-9A99-B99FC42AF6EC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1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75383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2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268293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3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022658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4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122382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5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145360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6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4477959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7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16875050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F1C5CE-222C-4659-9A99-B99FC42AF6EC}" type="slidenum">
              <a:rPr lang="da-DK" noProof="0" smtClean="0"/>
              <a:pPr/>
              <a:t>8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255665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914400" y="609601"/>
            <a:ext cx="10363200" cy="4267200"/>
          </a:xfrm>
        </p:spPr>
        <p:txBody>
          <a:bodyPr rtlCol="0" anchor="b">
            <a:noAutofit/>
          </a:bodyPr>
          <a:lstStyle>
            <a:lvl1pPr>
              <a:lnSpc>
                <a:spcPct val="100000"/>
              </a:lnSpc>
              <a:defRPr sz="66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4953000"/>
            <a:ext cx="8534400" cy="1219200"/>
          </a:xfrm>
        </p:spPr>
        <p:txBody>
          <a:bodyPr rtlCol="0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da-DK"/>
              <a:t>Klik for at redigere undertiteltypografien i masteren</a:t>
            </a:r>
            <a:endParaRPr lang="da-DK" dirty="0"/>
          </a:p>
        </p:txBody>
      </p:sp>
      <p:sp>
        <p:nvSpPr>
          <p:cNvPr id="9" name="Pladsholder til sidefod 8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C0DD1EB5-EEBE-4237-ADB5-382A98767970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8" name="Pladsholder til slidenummer 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9482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C5B0C99-2812-4A31-A1E2-89D010CBCCE8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299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9"/>
            <a:ext cx="2743200" cy="5851525"/>
          </a:xfrm>
        </p:spPr>
        <p:txBody>
          <a:bodyPr vert="eaVert"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3" name="Pladsholder til lodret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9"/>
            <a:ext cx="8026400" cy="5851525"/>
          </a:xfrm>
        </p:spPr>
        <p:txBody>
          <a:bodyPr vert="eaVert" rtlCol="0"/>
          <a:lstStyle>
            <a:lvl1pPr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3E681A8F-AD72-4A58-B7F6-AEAA5EBBF373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199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0784" y="25166"/>
            <a:ext cx="10961615" cy="1575033"/>
          </a:xfrm>
        </p:spPr>
        <p:txBody>
          <a:bodyPr rtlCol="0"/>
          <a:lstStyle>
            <a:lvl1pPr>
              <a:defRPr sz="4200"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buFont typeface="Arial" pitchFamily="34" charset="0"/>
              <a:buChar char="•"/>
              <a:defRPr>
                <a:solidFill>
                  <a:schemeClr val="tx1"/>
                </a:solidFill>
              </a:defRPr>
            </a:lvl9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B1583AD6-6B8B-49E0-BBA7-0EFB9A83EF34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10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59944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800" dirty="0">
              <a:latin typeface="Palatino Linotype" panose="02040502050505030304" pitchFamily="18" charset="0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6261100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800" dirty="0">
              <a:latin typeface="Palatino Linotype" panose="02040502050505030304" pitchFamily="18" charset="0"/>
            </a:endParaRPr>
          </a:p>
        </p:txBody>
      </p:sp>
      <p:sp>
        <p:nvSpPr>
          <p:cNvPr id="9" name="Ellipse 8"/>
          <p:cNvSpPr/>
          <p:nvPr/>
        </p:nvSpPr>
        <p:spPr>
          <a:xfrm>
            <a:off x="5728971" y="3924300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800" dirty="0">
              <a:latin typeface="Palatino Linotype" panose="0204050205050503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63084" y="1371601"/>
            <a:ext cx="10363200" cy="2505075"/>
          </a:xfrm>
        </p:spPr>
        <p:txBody>
          <a:bodyPr rtlCol="0"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/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963084" y="4068764"/>
            <a:ext cx="10363200" cy="1131887"/>
          </a:xfrm>
        </p:spPr>
        <p:txBody>
          <a:bodyPr rtlCol="0" anchor="t"/>
          <a:lstStyle>
            <a:lvl1pPr marL="0" indent="0" algn="ctr">
              <a:buNone/>
              <a:defRPr sz="2000"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6B5E31FD-824A-42C6-A93E-EF76D6EBD317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156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3" hasCustomPrompt="1"/>
          </p:nvPr>
        </p:nvSpPr>
        <p:spPr>
          <a:xfrm>
            <a:off x="487680" y="1600200"/>
            <a:ext cx="5388864" cy="4526280"/>
          </a:xfrm>
        </p:spPr>
        <p:txBody>
          <a:bodyPr rtlCol="0"/>
          <a:lstStyle>
            <a:lvl1pPr rtl="0"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da-DK" dirty="0"/>
              <a:t>Klik for at redigere i master</a:t>
            </a:r>
          </a:p>
          <a:p>
            <a:pPr lvl="1" rtl="0"/>
            <a:r>
              <a:rPr lang="da-DK" dirty="0"/>
              <a:t>Andet niveau</a:t>
            </a:r>
          </a:p>
          <a:p>
            <a:pPr lvl="2" rtl="0"/>
            <a:r>
              <a:rPr lang="da-DK" dirty="0"/>
              <a:t>Tredje niveau</a:t>
            </a:r>
          </a:p>
          <a:p>
            <a:pPr lvl="3" rtl="0"/>
            <a:r>
              <a:rPr lang="da-DK" dirty="0"/>
              <a:t>Fjerde niveau</a:t>
            </a:r>
          </a:p>
          <a:p>
            <a:pPr lvl="4" rtl="0"/>
            <a:r>
              <a:rPr lang="da-DK" dirty="0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963"/>
          </a:xfrm>
        </p:spPr>
        <p:txBody>
          <a:bodyPr rtlCol="0"/>
          <a:lstStyle>
            <a:lvl1pPr>
              <a:defRPr sz="2400">
                <a:latin typeface="Palatino Linotype" panose="02040502050505030304" pitchFamily="18" charset="0"/>
              </a:defRPr>
            </a:lvl1pPr>
            <a:lvl2pPr>
              <a:defRPr sz="1600">
                <a:latin typeface="Palatino Linotype" panose="02040502050505030304" pitchFamily="18" charset="0"/>
              </a:defRPr>
            </a:lvl2pPr>
            <a:lvl3pPr>
              <a:defRPr sz="16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600">
                <a:latin typeface="Palatino Linotype" panose="020405020505050303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18A92E2-B8E2-47BE-BAC5-CCF1898AC85C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33336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 hasCustomPrompt="1"/>
          </p:nvPr>
        </p:nvSpPr>
        <p:spPr>
          <a:xfrm>
            <a:off x="609600" y="1600200"/>
            <a:ext cx="5386917" cy="609600"/>
          </a:xfrm>
        </p:spPr>
        <p:txBody>
          <a:bodyPr rtlCol="0" anchor="b">
            <a:noAutofit/>
          </a:bodyPr>
          <a:lstStyle>
            <a:lvl1pPr marL="0" indent="0" algn="ctr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dirty="0"/>
              <a:t>Klik for at redigere i master</a:t>
            </a:r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13" hasCustomPrompt="1"/>
          </p:nvPr>
        </p:nvSpPr>
        <p:spPr>
          <a:xfrm>
            <a:off x="609600" y="2212848"/>
            <a:ext cx="5388864" cy="3913632"/>
          </a:xfrm>
        </p:spPr>
        <p:txBody>
          <a:bodyPr rtlCol="0"/>
          <a:lstStyle>
            <a:lvl1pPr rtl="0"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da-DK" dirty="0"/>
              <a:t>Klik for at redigere i master</a:t>
            </a:r>
          </a:p>
          <a:p>
            <a:pPr lvl="1" rtl="0"/>
            <a:r>
              <a:rPr lang="da-DK" dirty="0"/>
              <a:t>Andet niveau</a:t>
            </a:r>
          </a:p>
          <a:p>
            <a:pPr lvl="2" rtl="0"/>
            <a:r>
              <a:rPr lang="da-DK" dirty="0"/>
              <a:t>Tredje niveau</a:t>
            </a:r>
          </a:p>
          <a:p>
            <a:pPr lvl="3" rtl="0"/>
            <a:r>
              <a:rPr lang="da-DK" dirty="0"/>
              <a:t>Fjerde niveau</a:t>
            </a:r>
          </a:p>
          <a:p>
            <a:pPr lvl="4" rtl="0"/>
            <a:r>
              <a:rPr lang="da-DK" dirty="0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197601" y="1600200"/>
            <a:ext cx="5389033" cy="609600"/>
          </a:xfrm>
        </p:spPr>
        <p:txBody>
          <a:bodyPr rtlCol="0" anchor="b">
            <a:noAutofit/>
          </a:bodyPr>
          <a:lstStyle>
            <a:lvl1pPr marL="0" indent="0" algn="ctr" rtl="0">
              <a:buNone/>
              <a:defRPr sz="2400" b="0">
                <a:latin typeface="Palatino Linotype" panose="020405020505050303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a-DK" dirty="0"/>
              <a:t>Klik for at redigere i master</a:t>
            </a:r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14" hasCustomPrompt="1"/>
          </p:nvPr>
        </p:nvSpPr>
        <p:spPr>
          <a:xfrm>
            <a:off x="6230112" y="2212849"/>
            <a:ext cx="5388864" cy="3913187"/>
          </a:xfrm>
        </p:spPr>
        <p:txBody>
          <a:bodyPr rtlCol="0"/>
          <a:lstStyle>
            <a:lvl1pPr rtl="0">
              <a:defRPr>
                <a:latin typeface="Palatino Linotype" panose="02040502050505030304" pitchFamily="18" charset="0"/>
              </a:defRPr>
            </a:lvl1pPr>
            <a:lvl2pPr>
              <a:defRPr>
                <a:latin typeface="Palatino Linotype" panose="02040502050505030304" pitchFamily="18" charset="0"/>
              </a:defRPr>
            </a:lvl2pPr>
            <a:lvl3pPr>
              <a:defRPr>
                <a:latin typeface="Palatino Linotype" panose="02040502050505030304" pitchFamily="18" charset="0"/>
              </a:defRPr>
            </a:lvl3pPr>
            <a:lvl4pPr>
              <a:defRPr>
                <a:latin typeface="Palatino Linotype" panose="02040502050505030304" pitchFamily="18" charset="0"/>
              </a:defRPr>
            </a:lvl4pPr>
            <a:lvl5pPr>
              <a:defRPr>
                <a:latin typeface="Palatino Linotype" panose="02040502050505030304" pitchFamily="18" charset="0"/>
              </a:defRPr>
            </a:lvl5pPr>
          </a:lstStyle>
          <a:p>
            <a:pPr lvl="0" rtl="0"/>
            <a:r>
              <a:rPr lang="da-DK" dirty="0"/>
              <a:t>Klik for at redigere i master</a:t>
            </a:r>
          </a:p>
          <a:p>
            <a:pPr lvl="1" rtl="0"/>
            <a:r>
              <a:rPr lang="da-DK" dirty="0"/>
              <a:t>Andet niveau</a:t>
            </a:r>
          </a:p>
          <a:p>
            <a:pPr lvl="2" rtl="0"/>
            <a:r>
              <a:rPr lang="da-DK" dirty="0"/>
              <a:t>Tredje niveau</a:t>
            </a:r>
          </a:p>
          <a:p>
            <a:pPr lvl="3" rtl="0"/>
            <a:r>
              <a:rPr lang="da-DK" dirty="0"/>
              <a:t>Fjerde niveau</a:t>
            </a:r>
          </a:p>
          <a:p>
            <a:pPr lvl="4" rtl="0"/>
            <a:r>
              <a:rPr lang="da-DK" dirty="0"/>
              <a:t>Femte niveau</a:t>
            </a:r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034A436F-8C44-4703-B73D-0668AFFB2A87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24459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0" y="9625"/>
            <a:ext cx="10972800" cy="1600200"/>
          </a:xfrm>
        </p:spPr>
        <p:txBody>
          <a:bodyPr rtlCol="0"/>
          <a:lstStyle>
            <a:lvl1pPr>
              <a:defRPr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5E8DC741-D5BB-460B-B3B7-3DBBF8A81F01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67989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74BFC2AA-406E-4F2A-83C8-5DDD0618E901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600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876117" y="266700"/>
            <a:ext cx="4011084" cy="209550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 dirty="0"/>
              <a:t>Klik for at redigere titeltypografier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958850" y="273051"/>
            <a:ext cx="6661151" cy="5853113"/>
          </a:xfrm>
        </p:spPr>
        <p:txBody>
          <a:bodyPr rtlCol="0"/>
          <a:lstStyle>
            <a:lvl1pPr>
              <a:defRPr sz="3200">
                <a:latin typeface="Palatino Linotype" panose="02040502050505030304" pitchFamily="18" charset="0"/>
              </a:defRPr>
            </a:lvl1pPr>
            <a:lvl2pPr>
              <a:defRPr sz="2800">
                <a:latin typeface="Palatino Linotype" panose="02040502050505030304" pitchFamily="18" charset="0"/>
              </a:defRPr>
            </a:lvl2pPr>
            <a:lvl3pPr>
              <a:defRPr sz="2400">
                <a:latin typeface="Palatino Linotype" panose="02040502050505030304" pitchFamily="18" charset="0"/>
              </a:defRPr>
            </a:lvl3pPr>
            <a:lvl4pPr>
              <a:defRPr sz="2000">
                <a:latin typeface="Palatino Linotype" panose="02040502050505030304" pitchFamily="18" charset="0"/>
              </a:defRPr>
            </a:lvl4pPr>
            <a:lvl5pPr>
              <a:defRPr sz="2000">
                <a:latin typeface="Palatino Linotype" panose="020405020505050303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da-DK"/>
              <a:t>Klik for at redigere i master</a:t>
            </a:r>
          </a:p>
          <a:p>
            <a:pPr lvl="1" rtl="0"/>
            <a:r>
              <a:rPr lang="da-DK"/>
              <a:t>Andet niveau</a:t>
            </a:r>
          </a:p>
          <a:p>
            <a:pPr lvl="2" rtl="0"/>
            <a:r>
              <a:rPr lang="da-DK"/>
              <a:t>Tredje niveau</a:t>
            </a:r>
          </a:p>
          <a:p>
            <a:pPr lvl="3" rtl="0"/>
            <a:r>
              <a:rPr lang="da-DK"/>
              <a:t>Fjerde niveau</a:t>
            </a:r>
          </a:p>
          <a:p>
            <a:pPr lvl="4" rtl="0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7876117" y="2438401"/>
            <a:ext cx="4011084" cy="3687763"/>
          </a:xfrm>
        </p:spPr>
        <p:txBody>
          <a:bodyPr rtlCol="0"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E8A94B-55C0-4AED-A1BD-34275DDA1CF8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077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239435" y="228600"/>
            <a:ext cx="7615765" cy="895350"/>
          </a:xfrm>
        </p:spPr>
        <p:txBody>
          <a:bodyPr rtlCol="0" anchor="b"/>
          <a:lstStyle>
            <a:lvl1pPr algn="ctr">
              <a:lnSpc>
                <a:spcPct val="100000"/>
              </a:lnSpc>
              <a:defRPr sz="2800" b="0">
                <a:effectLst/>
                <a:latin typeface="Century Gothic" panose="020B0502020202020204" pitchFamily="34" charset="0"/>
              </a:defRPr>
            </a:lvl1pPr>
          </a:lstStyle>
          <a:p>
            <a:pPr rtl="0"/>
            <a:r>
              <a:rPr lang="da-DK"/>
              <a:t>Klik for at redigere titeltypografier i master</a:t>
            </a:r>
            <a:endParaRPr lang="da-DK" dirty="0"/>
          </a:p>
        </p:txBody>
      </p:sp>
      <p:sp>
        <p:nvSpPr>
          <p:cNvPr id="3" name="Pladsholder til billede 2" descr="En tom pladsholder til at tilføje et billede. Klik på pladsholderen, og vælg det billede, du vil tilføje"/>
          <p:cNvSpPr>
            <a:spLocks noGrp="1"/>
          </p:cNvSpPr>
          <p:nvPr>
            <p:ph type="pic" idx="1"/>
          </p:nvPr>
        </p:nvSpPr>
        <p:spPr>
          <a:xfrm>
            <a:off x="2010835" y="1143000"/>
            <a:ext cx="8072965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 anchor="t"/>
          <a:lstStyle>
            <a:lvl1pPr marL="0" indent="0" algn="ctr">
              <a:buNone/>
              <a:defRPr sz="3200">
                <a:latin typeface="Palatino Linotype" panose="0204050205050503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 hasCustomPrompt="1"/>
          </p:nvPr>
        </p:nvSpPr>
        <p:spPr>
          <a:xfrm>
            <a:off x="2239435" y="5810250"/>
            <a:ext cx="7615765" cy="533400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>
                <a:latin typeface="Palatino Linotype" panose="0204050205050503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da-DK"/>
              <a:t>Tilføj en sidefod</a:t>
            </a:r>
            <a:endParaRPr lang="da-DK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FA45F17B-71F7-4F0F-BAEF-C948F1E1FB99}" type="datetime1">
              <a:rPr lang="da-DK" smtClean="0"/>
              <a:t>18-03-2019</a:t>
            </a:fld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401CF334-2D5C-4859-84A6-CA7E6E43FAEB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5547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/>
          <p:cNvSpPr/>
          <p:nvPr/>
        </p:nvSpPr>
        <p:spPr>
          <a:xfrm>
            <a:off x="11277014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da-DK" sz="1800" kern="12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  <a:ea typeface="+mn-ea"/>
              <a:cs typeface="+mn-cs"/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58826" y="6499384"/>
            <a:ext cx="113029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a-DK" sz="1800" noProof="0">
              <a:solidFill>
                <a:schemeClr val="tx1">
                  <a:lumMod val="65000"/>
                  <a:lumOff val="35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rtl="0"/>
            <a:r>
              <a:rPr lang="da-DK" noProof="0"/>
              <a:t>Klik for at redigere titeltypografier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da-DK" noProof="0"/>
              <a:t>Klik for at redigere i master</a:t>
            </a:r>
          </a:p>
          <a:p>
            <a:pPr lvl="1" rtl="0"/>
            <a:r>
              <a:rPr lang="da-DK" noProof="0"/>
              <a:t>Andet niveau</a:t>
            </a:r>
          </a:p>
          <a:p>
            <a:pPr lvl="2" rtl="0"/>
            <a:r>
              <a:rPr lang="da-DK" noProof="0"/>
              <a:t>Tredje niveau</a:t>
            </a:r>
          </a:p>
          <a:p>
            <a:pPr lvl="3" rtl="0"/>
            <a:r>
              <a:rPr lang="da-DK" noProof="0"/>
              <a:t>Fjerde niveau</a:t>
            </a:r>
          </a:p>
          <a:p>
            <a:pPr lvl="4" rtl="0"/>
            <a:r>
              <a:rPr lang="da-DK" noProof="0"/>
              <a:t>Femte niveau</a:t>
            </a: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878887" y="6356351"/>
            <a:ext cx="3797300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r>
              <a:rPr lang="da-DK" noProof="0"/>
              <a:t>Tilføj en sidefod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484463" y="6356351"/>
            <a:ext cx="2781300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BDBFBB39-8B98-4576-B966-DF17E28CC7D2}" type="datetime1">
              <a:rPr lang="da-DK" noProof="0" smtClean="0"/>
              <a:t>18-03-2019</a:t>
            </a:fld>
            <a:endParaRPr lang="da-DK" noProof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391038" y="6356351"/>
            <a:ext cx="749300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/>
                </a:solidFill>
                <a:latin typeface="Century Gothic" pitchFamily="34" charset="0"/>
              </a:defRPr>
            </a:lvl1pPr>
          </a:lstStyle>
          <a:p>
            <a:fld id="{401CF334-2D5C-4859-84A6-CA7E6E43FAEB}" type="slidenum">
              <a:rPr lang="da-DK" noProof="0" smtClean="0"/>
              <a:pPr/>
              <a:t>‹nr.›</a:t>
            </a:fld>
            <a:endParaRPr lang="da-DK" noProof="0"/>
          </a:p>
        </p:txBody>
      </p:sp>
    </p:spTree>
    <p:extLst>
      <p:ext uri="{BB962C8B-B14F-4D97-AF65-F5344CB8AC3E}">
        <p14:creationId xmlns:p14="http://schemas.microsoft.com/office/powerpoint/2010/main" val="301225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defTabSz="914400" rtl="0" eaLnBrk="1" latinLnBrk="0" hangingPunct="1">
        <a:lnSpc>
          <a:spcPts val="4800"/>
        </a:lnSpc>
        <a:spcBef>
          <a:spcPct val="0"/>
        </a:spcBef>
        <a:buNone/>
        <a:defRPr sz="4800" kern="1200">
          <a:solidFill>
            <a:schemeClr val="tx2"/>
          </a:solidFill>
          <a:effectLst/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lh3.googleusercontent.com/p/AF1QipP2qtL0w4Uhf53EZd7Mt-y2wdBATetIBi_molPd=s512-p-qv=ptnd2v2cjna3f05fq0lp2gr1cu6mn8lll,m=c04bf95c510695d0ae4f8a5274435c93,x=,t=25-iv2151?key=aXR5V1R4RXdQd0lJR0FqclZXbXIycXg4emZhS1lR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609601"/>
            <a:ext cx="10363200" cy="2062578"/>
          </a:xfrm>
        </p:spPr>
        <p:txBody>
          <a:bodyPr rtlCol="0"/>
          <a:lstStyle/>
          <a:p>
            <a:pPr rtl="0"/>
            <a:r>
              <a:rPr lang="da-DK" dirty="0">
                <a:latin typeface="Century Gothic" panose="020B0502020202020204" pitchFamily="34" charset="0"/>
              </a:rPr>
              <a:t>Markedsføringsudvalget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type="subTitle" idx="1"/>
          </p:nvPr>
        </p:nvSpPr>
        <p:spPr>
          <a:xfrm>
            <a:off x="1828800" y="3781147"/>
            <a:ext cx="8534400" cy="1219200"/>
          </a:xfrm>
        </p:spPr>
        <p:txBody>
          <a:bodyPr rtlCol="0"/>
          <a:lstStyle/>
          <a:p>
            <a:pPr rtl="0"/>
            <a:r>
              <a:rPr lang="da-DK" dirty="0">
                <a:latin typeface="Palatino Linotype" panose="02040502050505030304" pitchFamily="18" charset="0"/>
              </a:rPr>
              <a:t>Frederikshavn Gymnasium &amp; HF</a:t>
            </a:r>
          </a:p>
          <a:p>
            <a:pPr rtl="0"/>
            <a:r>
              <a:rPr lang="da-DK" dirty="0">
                <a:latin typeface="Palatino Linotype" panose="02040502050505030304" pitchFamily="18" charset="0"/>
              </a:rPr>
              <a:t>Oplæg 13. marts 2019</a:t>
            </a:r>
          </a:p>
        </p:txBody>
      </p:sp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>
                <a:latin typeface="Century Gothic" panose="020B0502020202020204" pitchFamily="34" charset="0"/>
              </a:rPr>
              <a:t>Generelt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a-DK" dirty="0">
                <a:latin typeface="Palatino Linotype" panose="02040502050505030304" pitchFamily="18" charset="0"/>
              </a:rPr>
              <a:t>Vi har mange bolde i luften!</a:t>
            </a:r>
          </a:p>
          <a:p>
            <a:pPr marL="0" indent="0" rtl="0">
              <a:buNone/>
            </a:pPr>
            <a:r>
              <a:rPr lang="da-DK" dirty="0"/>
              <a:t>	Michael har nævnt nogle af dem – primært de fysiske rammer</a:t>
            </a:r>
          </a:p>
          <a:p>
            <a:pPr marL="0" indent="0" rtl="0">
              <a:buNone/>
            </a:pPr>
            <a:r>
              <a:rPr lang="da-DK" dirty="0"/>
              <a:t>	Andre er sat i værk: flasker, flag </a:t>
            </a:r>
          </a:p>
          <a:p>
            <a:pPr rtl="0"/>
            <a:r>
              <a:rPr lang="da-DK" dirty="0"/>
              <a:t>Andre tiltag:</a:t>
            </a:r>
          </a:p>
          <a:p>
            <a:pPr marL="0" indent="0" rtl="0">
              <a:buNone/>
            </a:pPr>
            <a:r>
              <a:rPr lang="da-DK" dirty="0"/>
              <a:t>	1: Markedsføring generelt</a:t>
            </a:r>
          </a:p>
          <a:p>
            <a:pPr marL="0" indent="0" rtl="0">
              <a:buNone/>
            </a:pPr>
            <a:r>
              <a:rPr lang="da-DK" dirty="0"/>
              <a:t>	2: Infoskærme</a:t>
            </a:r>
          </a:p>
          <a:p>
            <a:pPr marL="0" indent="0" rtl="0">
              <a:buNone/>
            </a:pPr>
            <a:r>
              <a:rPr lang="da-DK" dirty="0"/>
              <a:t>	3: Navn og logo</a:t>
            </a:r>
          </a:p>
          <a:p>
            <a:pPr marL="0" indent="0" rtl="0">
              <a:buNone/>
            </a:pPr>
            <a:r>
              <a:rPr lang="da-DK" dirty="0"/>
              <a:t>	4: Messestand</a:t>
            </a:r>
          </a:p>
          <a:p>
            <a:pPr marL="0" indent="0">
              <a:buNone/>
            </a:pPr>
            <a:r>
              <a:rPr lang="da-DK" dirty="0"/>
              <a:t>	5: Elevinddragelse</a:t>
            </a:r>
          </a:p>
          <a:p>
            <a:pPr marL="0" indent="0">
              <a:buNone/>
            </a:pPr>
            <a:r>
              <a:rPr lang="da-DK" dirty="0"/>
              <a:t>	6: Diverse</a:t>
            </a:r>
          </a:p>
          <a:p>
            <a:pPr rtl="0"/>
            <a:endParaRPr lang="da-DK" dirty="0"/>
          </a:p>
          <a:p>
            <a:pPr rtl="0"/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28B2869B-5811-457B-8952-0AD0D3AB2B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54" y="2994426"/>
            <a:ext cx="6163112" cy="138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067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>
                <a:latin typeface="Century Gothic" panose="020B0502020202020204" pitchFamily="34" charset="0"/>
              </a:rPr>
              <a:t>1: Markedsføring generelt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>
              <a:buNone/>
            </a:pPr>
            <a:r>
              <a:rPr lang="da-DK" dirty="0">
                <a:latin typeface="Century Gothic" panose="020B0502020202020204" pitchFamily="34" charset="0"/>
              </a:rPr>
              <a:t>Sessioner med </a:t>
            </a:r>
            <a:r>
              <a:rPr lang="da-DK" i="1" dirty="0" err="1">
                <a:latin typeface="Century Gothic" panose="020B0502020202020204" pitchFamily="34" charset="0"/>
              </a:rPr>
              <a:t>BBmedier</a:t>
            </a:r>
            <a:r>
              <a:rPr lang="da-DK" dirty="0">
                <a:latin typeface="Century Gothic" panose="020B0502020202020204" pitchFamily="34" charset="0"/>
              </a:rPr>
              <a:t> </a:t>
            </a:r>
            <a:r>
              <a:rPr lang="da-DK" dirty="0"/>
              <a:t>v/</a:t>
            </a:r>
            <a:r>
              <a:rPr lang="da-DK" dirty="0">
                <a:latin typeface="Century Gothic" panose="020B0502020202020204" pitchFamily="34" charset="0"/>
              </a:rPr>
              <a:t>Jesper </a:t>
            </a:r>
            <a:r>
              <a:rPr lang="da-DK" dirty="0" err="1">
                <a:latin typeface="Century Gothic" panose="020B0502020202020204" pitchFamily="34" charset="0"/>
              </a:rPr>
              <a:t>Brasted</a:t>
            </a:r>
            <a:endParaRPr lang="da-DK" b="1" dirty="0"/>
          </a:p>
          <a:p>
            <a:pPr marL="0" indent="0">
              <a:buNone/>
            </a:pPr>
            <a:r>
              <a:rPr lang="da-DK" b="1" dirty="0"/>
              <a:t>Formål:</a:t>
            </a:r>
          </a:p>
          <a:p>
            <a:r>
              <a:rPr lang="da-DK" dirty="0"/>
              <a:t>På baggrund af strategiarbejdet at få styr på vores markedsføring</a:t>
            </a:r>
          </a:p>
          <a:p>
            <a:r>
              <a:rPr lang="da-DK" dirty="0"/>
              <a:t>Finde frem til vores "kernefortælling" ift. fremtidig branding og sociale medier</a:t>
            </a:r>
          </a:p>
          <a:p>
            <a:r>
              <a:rPr lang="da-DK" dirty="0"/>
              <a:t>En investering i fremtiden – vi kan i høj grad producere vores egen markedsføring</a:t>
            </a:r>
          </a:p>
          <a:p>
            <a:pPr marL="0" indent="0">
              <a:buNone/>
            </a:pPr>
            <a:r>
              <a:rPr lang="da-DK" b="1" dirty="0"/>
              <a:t>Tid:</a:t>
            </a:r>
          </a:p>
          <a:p>
            <a:r>
              <a:rPr lang="da-DK" dirty="0"/>
              <a:t>To sessioner á 4 timer </a:t>
            </a:r>
          </a:p>
          <a:p>
            <a:pPr marL="0" indent="0">
              <a:buNone/>
            </a:pPr>
            <a:r>
              <a:rPr lang="da-DK" b="1" dirty="0"/>
              <a:t>Antal:</a:t>
            </a:r>
          </a:p>
          <a:p>
            <a:r>
              <a:rPr lang="da-DK" dirty="0"/>
              <a:t>Max. 12 personer (</a:t>
            </a:r>
            <a:r>
              <a:rPr lang="da-DK" dirty="0" err="1"/>
              <a:t>incl</a:t>
            </a:r>
            <a:r>
              <a:rPr lang="da-DK" dirty="0"/>
              <a:t>. elever)</a:t>
            </a:r>
          </a:p>
          <a:p>
            <a:pPr marL="0" indent="0">
              <a:buNone/>
            </a:pPr>
            <a:r>
              <a:rPr lang="da-DK" b="1" dirty="0"/>
              <a:t>Økonomi:</a:t>
            </a:r>
            <a:endParaRPr lang="da-DK" dirty="0"/>
          </a:p>
          <a:p>
            <a:r>
              <a:rPr lang="da-DK" dirty="0"/>
              <a:t>Møde + forberedelse af seminar 7 timer a 1000,- =   7.000,-</a:t>
            </a:r>
          </a:p>
          <a:p>
            <a:r>
              <a:rPr lang="da-DK" dirty="0"/>
              <a:t>Moderator på seminar 2x4 timer                             </a:t>
            </a:r>
            <a:r>
              <a:rPr lang="da-DK" u="sng" dirty="0"/>
              <a:t>= 15.000,-</a:t>
            </a:r>
            <a:endParaRPr lang="da-DK" dirty="0"/>
          </a:p>
          <a:p>
            <a:r>
              <a:rPr lang="da-DK" dirty="0"/>
              <a:t>I alt                                                                                 </a:t>
            </a:r>
            <a:r>
              <a:rPr lang="da-DK" u="sng" dirty="0"/>
              <a:t>= 22.000,- </a:t>
            </a:r>
            <a:r>
              <a:rPr lang="da-DK" dirty="0"/>
              <a:t>eks. moms</a:t>
            </a:r>
          </a:p>
          <a:p>
            <a:pPr rtl="0"/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2050" name="Picture 2" descr="Billedresultat for bbmedier">
            <a:extLst>
              <a:ext uri="{FF2B5EF4-FFF2-40B4-BE49-F238E27FC236}">
                <a16:creationId xmlns:a16="http://schemas.microsoft.com/office/drawing/2014/main" id="{22E7B388-4BC2-40E5-AACD-E0509E362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4932">
            <a:off x="9791895" y="296979"/>
            <a:ext cx="1955346" cy="1842808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6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2: Info-skærme</a:t>
            </a:r>
            <a:endParaRPr lang="da-DK" dirty="0">
              <a:latin typeface="Century Gothic" panose="020B0502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rtl="0"/>
            <a:r>
              <a:rPr lang="da-DK" dirty="0">
                <a:latin typeface="Palatino Linotype" panose="02040502050505030304" pitchFamily="18" charset="0"/>
              </a:rPr>
              <a:t>Infoskærmene kører, men ikke </a:t>
            </a:r>
            <a:r>
              <a:rPr lang="da-DK" dirty="0"/>
              <a:t>med det indhold vi ønsker</a:t>
            </a:r>
            <a:endParaRPr lang="da-DK" dirty="0">
              <a:latin typeface="Palatino Linotype" panose="02040502050505030304" pitchFamily="18" charset="0"/>
            </a:endParaRPr>
          </a:p>
          <a:p>
            <a:r>
              <a:rPr lang="da-DK" dirty="0"/>
              <a:t>Vores IT-folk har ”bygget” eget software</a:t>
            </a:r>
            <a:endParaRPr lang="da-DK" dirty="0">
              <a:latin typeface="Palatino Linotype" panose="02040502050505030304" pitchFamily="18" charset="0"/>
            </a:endParaRPr>
          </a:p>
          <a:p>
            <a:pPr rtl="0"/>
            <a:r>
              <a:rPr lang="da-DK" dirty="0">
                <a:latin typeface="Palatino Linotype" panose="02040502050505030304" pitchFamily="18" charset="0"/>
              </a:rPr>
              <a:t>Software til skærmene koster kr. 40.000 </a:t>
            </a:r>
            <a:r>
              <a:rPr lang="da-DK" dirty="0" err="1">
                <a:latin typeface="Palatino Linotype" panose="02040502050505030304" pitchFamily="18" charset="0"/>
              </a:rPr>
              <a:t>excl</a:t>
            </a:r>
            <a:r>
              <a:rPr lang="da-DK" dirty="0">
                <a:latin typeface="Palatino Linotype" panose="02040502050505030304" pitchFamily="18" charset="0"/>
              </a:rPr>
              <a:t>. årlig </a:t>
            </a:r>
            <a:r>
              <a:rPr lang="da-DK" dirty="0" err="1">
                <a:latin typeface="Palatino Linotype" panose="02040502050505030304" pitchFamily="18" charset="0"/>
              </a:rPr>
              <a:t>hosting</a:t>
            </a:r>
            <a:r>
              <a:rPr lang="da-DK" dirty="0">
                <a:latin typeface="Palatino Linotype" panose="02040502050505030304" pitchFamily="18" charset="0"/>
              </a:rPr>
              <a:t> på kr. 5.000</a:t>
            </a:r>
          </a:p>
          <a:p>
            <a:r>
              <a:rPr lang="da-DK" dirty="0"/>
              <a:t>IT-folkene arbejder derfor videre med bl.a.:</a:t>
            </a:r>
          </a:p>
          <a:p>
            <a:pPr marL="0" indent="0">
              <a:buNone/>
            </a:pPr>
            <a:r>
              <a:rPr lang="da-DK" dirty="0"/>
              <a:t>	Skalering</a:t>
            </a:r>
          </a:p>
          <a:p>
            <a:pPr marL="0" indent="0">
              <a:buNone/>
            </a:pPr>
            <a:r>
              <a:rPr lang="da-DK" dirty="0"/>
              <a:t>	Facebook</a:t>
            </a:r>
          </a:p>
          <a:p>
            <a:pPr marL="0" indent="0">
              <a:buNone/>
            </a:pPr>
            <a:r>
              <a:rPr lang="da-DK" dirty="0"/>
              <a:t>	News feed</a:t>
            </a:r>
          </a:p>
          <a:p>
            <a:pPr marL="0" indent="0">
              <a:buNone/>
            </a:pPr>
            <a:r>
              <a:rPr lang="da-DK" dirty="0"/>
              <a:t>	Videoklip/</a:t>
            </a:r>
            <a:r>
              <a:rPr lang="da-DK" dirty="0" err="1"/>
              <a:t>Youtube</a:t>
            </a:r>
            <a:endParaRPr lang="da-DK" dirty="0"/>
          </a:p>
          <a:p>
            <a:r>
              <a:rPr lang="da-DK" dirty="0"/>
              <a:t>Det indledende arbejde ser lovende ud…</a:t>
            </a:r>
          </a:p>
        </p:txBody>
      </p:sp>
    </p:spTree>
    <p:extLst>
      <p:ext uri="{BB962C8B-B14F-4D97-AF65-F5344CB8AC3E}">
        <p14:creationId xmlns:p14="http://schemas.microsoft.com/office/powerpoint/2010/main" val="508028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>
                <a:latin typeface="Century Gothic" panose="020B0502020202020204" pitchFamily="34" charset="0"/>
              </a:rPr>
              <a:t>3: Navn og logo</a:t>
            </a:r>
          </a:p>
        </p:txBody>
      </p:sp>
      <p:pic>
        <p:nvPicPr>
          <p:cNvPr id="1028" name="Picture 4" descr="Relateret billede">
            <a:extLst>
              <a:ext uri="{FF2B5EF4-FFF2-40B4-BE49-F238E27FC236}">
                <a16:creationId xmlns:a16="http://schemas.microsoft.com/office/drawing/2014/main" id="{959BAF82-65CF-4B71-A827-E50CF52E7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83" y="1600198"/>
            <a:ext cx="2337021" cy="261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ledresultat for skagenbyvÃ¥ben">
            <a:extLst>
              <a:ext uri="{FF2B5EF4-FFF2-40B4-BE49-F238E27FC236}">
                <a16:creationId xmlns:a16="http://schemas.microsoft.com/office/drawing/2014/main" id="{65D1E114-FEC4-42CF-A7BB-B7BEA990A7B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19" y="1698901"/>
            <a:ext cx="2219838" cy="259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Billedresultat for sÃ¦by byvÃ¥ben">
            <a:extLst>
              <a:ext uri="{FF2B5EF4-FFF2-40B4-BE49-F238E27FC236}">
                <a16:creationId xmlns:a16="http://schemas.microsoft.com/office/drawing/2014/main" id="{08897672-AB16-4071-8BB7-0F6A1CB55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0872" y="1698901"/>
            <a:ext cx="2438556" cy="280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015E6400-E6F0-4614-9772-91174B0EA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371056">
            <a:off x="3990988" y="829702"/>
            <a:ext cx="4791142" cy="625999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2B4058C4-9F43-405A-BC01-C90DE564C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302715">
            <a:off x="3268576" y="1257709"/>
            <a:ext cx="5591089" cy="5591089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4592C3E4-0ED2-431D-BC98-D274BA95D9C6}"/>
              </a:ext>
            </a:extLst>
          </p:cNvPr>
          <p:cNvSpPr txBox="1"/>
          <p:nvPr/>
        </p:nvSpPr>
        <p:spPr>
          <a:xfrm rot="21171872">
            <a:off x="3657540" y="5275782"/>
            <a:ext cx="470359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dirty="0"/>
              <a:t>Vi overvejer at udskrive en elevkonkurrence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F53D55DB-7902-4445-AEF4-8028BAF2A58A}"/>
              </a:ext>
            </a:extLst>
          </p:cNvPr>
          <p:cNvSpPr txBox="1"/>
          <p:nvPr/>
        </p:nvSpPr>
        <p:spPr>
          <a:xfrm rot="278604">
            <a:off x="2984429" y="1021599"/>
            <a:ext cx="6549833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da-DK" dirty="0"/>
              <a:t>En grafikers arbejde med et bud på et nyt logo ville ligge omkring kr. 3.500-5.000 (Lindgaard Grafisk i Frederikshavn)</a:t>
            </a:r>
          </a:p>
        </p:txBody>
      </p:sp>
    </p:spTree>
    <p:extLst>
      <p:ext uri="{BB962C8B-B14F-4D97-AF65-F5344CB8AC3E}">
        <p14:creationId xmlns:p14="http://schemas.microsoft.com/office/powerpoint/2010/main" val="171818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4: Messestand</a:t>
            </a:r>
            <a:endParaRPr lang="da-DK" dirty="0">
              <a:latin typeface="Century Gothic" panose="020B0502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</p:spPr>
        <p:txBody>
          <a:bodyPr rtlCol="0"/>
          <a:lstStyle/>
          <a:p>
            <a:pPr marL="0" indent="0" rtl="0">
              <a:buNone/>
            </a:pPr>
            <a:r>
              <a:rPr lang="da-DK" dirty="0"/>
              <a:t>Indkøb af messestand</a:t>
            </a:r>
          </a:p>
          <a:p>
            <a:pPr rtl="0"/>
            <a:r>
              <a:rPr lang="da-DK" dirty="0"/>
              <a:t>Ensartet og professionelt udtryk, når vi er ude af huset</a:t>
            </a:r>
          </a:p>
          <a:p>
            <a:pPr marL="0" indent="0" rtl="0">
              <a:buNone/>
            </a:pPr>
            <a:r>
              <a:rPr lang="da-DK" dirty="0"/>
              <a:t>	f.eks. messer, besøg på folkeskoler, uddannelsesaftener m.fl.</a:t>
            </a:r>
          </a:p>
          <a:p>
            <a:pPr rtl="0"/>
            <a:r>
              <a:rPr lang="da-DK" dirty="0">
                <a:latin typeface="Palatino Linotype" panose="02040502050505030304" pitchFamily="18" charset="0"/>
              </a:rPr>
              <a:t>Kan også benyttes internt</a:t>
            </a:r>
            <a:endParaRPr lang="da-DK" dirty="0"/>
          </a:p>
          <a:p>
            <a:pPr marL="0" indent="0" rtl="0">
              <a:buNone/>
            </a:pPr>
            <a:r>
              <a:rPr lang="da-DK" dirty="0"/>
              <a:t>	f.eks. åbent hus, brobygning, fællestimer m.fl. </a:t>
            </a:r>
          </a:p>
          <a:p>
            <a:pPr rtl="0"/>
            <a:r>
              <a:rPr lang="da-DK" dirty="0"/>
              <a:t>Skolens studievejledere er med i processen og kommer med input</a:t>
            </a:r>
          </a:p>
          <a:p>
            <a:pPr marL="0" indent="0" rtl="0">
              <a:buNone/>
            </a:pPr>
            <a:r>
              <a:rPr lang="da-DK" dirty="0">
                <a:latin typeface="Palatino Linotype" panose="02040502050505030304" pitchFamily="18" charset="0"/>
              </a:rPr>
              <a:t>	Vægt, </a:t>
            </a:r>
            <a:r>
              <a:rPr lang="da-DK" dirty="0"/>
              <a:t>hjælp til opsætning mv.</a:t>
            </a:r>
            <a:endParaRPr lang="da-DK" dirty="0">
              <a:latin typeface="Palatino Linotype" panose="02040502050505030304" pitchFamily="18" charset="0"/>
            </a:endParaRPr>
          </a:p>
        </p:txBody>
      </p:sp>
      <p:pic>
        <p:nvPicPr>
          <p:cNvPr id="1026" name="Picture 2" descr="https://lh3.googleusercontent.com/p/AF1QipP2qtL0w4Uhf53EZd7Mt-y2wdBATetIBi_molPd=s512-p-qv=ptnd2v2cjna3f05fq0lp2gr1cu6mn8lll,m=c04bf95c510695d0ae4f8a5274435c93,x=,t=25-iv2151?key=aXR5V1R4RXdQd0lJR0FqclZXbXIycXg4emZhS1lR">
            <a:extLst>
              <a:ext uri="{FF2B5EF4-FFF2-40B4-BE49-F238E27FC236}">
                <a16:creationId xmlns:a16="http://schemas.microsoft.com/office/drawing/2014/main" id="{DFD90BDE-1A52-4E10-9113-EEB79A521B28}"/>
              </a:ext>
            </a:extLst>
          </p:cNvPr>
          <p:cNvPicPr>
            <a:picLocks noChangeAspect="1" noChangeArrowheads="1"/>
          </p:cNvPicPr>
          <p:nvPr/>
        </p:nvPicPr>
        <p:blipFill>
          <a:blip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4" y="1673313"/>
            <a:ext cx="5246776" cy="5246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Relateret billede">
            <a:extLst>
              <a:ext uri="{FF2B5EF4-FFF2-40B4-BE49-F238E27FC236}">
                <a16:creationId xmlns:a16="http://schemas.microsoft.com/office/drawing/2014/main" id="{2E165E44-8BD6-4885-8537-F636D3E972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94" y="1662751"/>
            <a:ext cx="9278227" cy="52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C9E399F-28B8-4701-87B7-7DCA673B9949}"/>
              </a:ext>
            </a:extLst>
          </p:cNvPr>
          <p:cNvSpPr txBox="1"/>
          <p:nvPr/>
        </p:nvSpPr>
        <p:spPr>
          <a:xfrm rot="21108775">
            <a:off x="5571716" y="2265471"/>
            <a:ext cx="3387466" cy="584775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da-DK" sz="3200" dirty="0"/>
              <a:t>Pris: ca. 20.000 kr.</a:t>
            </a:r>
          </a:p>
        </p:txBody>
      </p:sp>
    </p:spTree>
    <p:extLst>
      <p:ext uri="{BB962C8B-B14F-4D97-AF65-F5344CB8AC3E}">
        <p14:creationId xmlns:p14="http://schemas.microsoft.com/office/powerpoint/2010/main" val="229322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>
                <a:latin typeface="Century Gothic" panose="020B0502020202020204" pitchFamily="34" charset="0"/>
              </a:rPr>
              <a:t>5: </a:t>
            </a:r>
            <a:r>
              <a:rPr lang="da-DK" dirty="0">
                <a:latin typeface="Century Gothic" panose="020B0502020202020204" pitchFamily="34" charset="0"/>
              </a:rPr>
              <a:t>Elevinddragelse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da-DK" dirty="0">
                <a:latin typeface="Palatino Linotype" panose="02040502050505030304" pitchFamily="18" charset="0"/>
              </a:rPr>
              <a:t>Tre elever har tilkendegivet interesse for at bidrage til markedsføringen</a:t>
            </a:r>
          </a:p>
          <a:p>
            <a:pPr rtl="0"/>
            <a:r>
              <a:rPr lang="da-DK" dirty="0"/>
              <a:t>To fra 2g og en fra 1hf</a:t>
            </a:r>
            <a:endParaRPr lang="da-DK" dirty="0">
              <a:latin typeface="Palatino Linotype" panose="02040502050505030304" pitchFamily="18" charset="0"/>
            </a:endParaRPr>
          </a:p>
          <a:p>
            <a:pPr rtl="0"/>
            <a:r>
              <a:rPr lang="da-DK" dirty="0">
                <a:latin typeface="Palatino Linotype" panose="02040502050505030304" pitchFamily="18" charset="0"/>
              </a:rPr>
              <a:t>Der er holdt et første møde</a:t>
            </a:r>
          </a:p>
          <a:p>
            <a:pPr marL="0" indent="0" rtl="0">
              <a:buNone/>
            </a:pPr>
            <a:r>
              <a:rPr lang="da-DK" dirty="0"/>
              <a:t>	Elevernes bidrag bliver primært på </a:t>
            </a:r>
          </a:p>
          <a:p>
            <a:pPr marL="0" indent="0" rtl="0">
              <a:buNone/>
            </a:pPr>
            <a:r>
              <a:rPr lang="da-DK" dirty="0"/>
              <a:t>	1) sociale medier (platforme, adgang, udtryk mv)</a:t>
            </a:r>
          </a:p>
          <a:p>
            <a:pPr marL="0" indent="0" rtl="0">
              <a:buNone/>
            </a:pPr>
            <a:r>
              <a:rPr lang="da-DK" dirty="0">
                <a:latin typeface="Palatino Linotype" panose="02040502050505030304" pitchFamily="18" charset="0"/>
              </a:rPr>
              <a:t>	2) intern udsmykning</a:t>
            </a:r>
          </a:p>
          <a:p>
            <a:pPr rtl="0"/>
            <a:r>
              <a:rPr lang="da-DK" dirty="0">
                <a:latin typeface="Palatino Linotype" panose="02040502050505030304" pitchFamily="18" charset="0"/>
              </a:rPr>
              <a:t>I det omfang de har mulighed for det, deltager de i udvalgets møder</a:t>
            </a:r>
          </a:p>
          <a:p>
            <a:r>
              <a:rPr lang="da-DK" dirty="0"/>
              <a:t>Alternativt følger vi op og holder eleverne orienteret</a:t>
            </a:r>
          </a:p>
          <a:p>
            <a:pPr rtl="0"/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da-DK" dirty="0"/>
              <a:t>6: Diverse</a:t>
            </a:r>
            <a:endParaRPr lang="da-DK" dirty="0">
              <a:latin typeface="Century Gothic" panose="020B0502020202020204" pitchFamily="34" charset="0"/>
            </a:endParaRP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da-DK" dirty="0"/>
              <a:t>Formål: at kvalificere vores markedsføring</a:t>
            </a:r>
          </a:p>
          <a:p>
            <a:pPr marL="0" indent="0">
              <a:buNone/>
            </a:pPr>
            <a:endParaRPr lang="da-DK" dirty="0">
              <a:latin typeface="Palatino Linotype" panose="02040502050505030304" pitchFamily="18" charset="0"/>
            </a:endParaRPr>
          </a:p>
          <a:p>
            <a:pPr rtl="0"/>
            <a:r>
              <a:rPr lang="da-DK" dirty="0">
                <a:latin typeface="Palatino Linotype" panose="02040502050505030304" pitchFamily="18" charset="0"/>
              </a:rPr>
              <a:t>UU (Ungdommens Uddannelsesvejledning): elever vi</a:t>
            </a:r>
          </a:p>
          <a:p>
            <a:pPr marL="0" indent="0" rtl="0">
              <a:buNone/>
            </a:pPr>
            <a:r>
              <a:rPr lang="da-DK" dirty="0"/>
              <a:t>	- er kontaktet med henblik på at få indblik i </a:t>
            </a:r>
            <a:r>
              <a:rPr lang="da-DK" dirty="0" err="1"/>
              <a:t>evt</a:t>
            </a:r>
            <a:r>
              <a:rPr lang="da-DK" dirty="0"/>
              <a:t> mønstre i elevernes 	søgning i vores kommune.</a:t>
            </a:r>
          </a:p>
          <a:p>
            <a:pPr marL="0" indent="0" rtl="0">
              <a:buNone/>
            </a:pPr>
            <a:r>
              <a:rPr lang="da-DK" dirty="0"/>
              <a:t>	- sender tal i næste uge.</a:t>
            </a:r>
            <a:endParaRPr lang="da-DK" dirty="0">
              <a:latin typeface="Palatino Linotype" panose="02040502050505030304" pitchFamily="18" charset="0"/>
            </a:endParaRPr>
          </a:p>
          <a:p>
            <a:pPr rtl="0"/>
            <a:r>
              <a:rPr lang="da-DK" dirty="0"/>
              <a:t>Optagelse.dk</a:t>
            </a:r>
          </a:p>
          <a:p>
            <a:pPr marL="0" indent="0">
              <a:buNone/>
            </a:pPr>
            <a:r>
              <a:rPr lang="da-DK" dirty="0"/>
              <a:t>	- står for tilmeldingen til ungdomsuddannelserne og ansøgning til de 	videregående uddannelser</a:t>
            </a:r>
          </a:p>
          <a:p>
            <a:pPr marL="0" indent="0">
              <a:buNone/>
            </a:pPr>
            <a:r>
              <a:rPr lang="da-DK" dirty="0">
                <a:latin typeface="Palatino Linotype" panose="02040502050505030304" pitchFamily="18" charset="0"/>
              </a:rPr>
              <a:t>	- er kontaktet…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æsentation om firmaets baggr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solidFill>
          <a:schemeClr val="tx2"/>
        </a:solidFill>
        <a:ln>
          <a:solidFill>
            <a:schemeClr val="tx2"/>
          </a:solidFill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26713284_TF03460510" id="{3357F080-FC21-4082-8F9E-7BAC927B3457}" vid="{DD77263C-BACE-4FC8-A6E9-D83D83B920F1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Præsentation til firmamøde</Template>
  <TotalTime>772</TotalTime>
  <Words>252</Words>
  <Application>Microsoft Office PowerPoint</Application>
  <PresentationFormat>Widescreen</PresentationFormat>
  <Paragraphs>76</Paragraphs>
  <Slides>8</Slides>
  <Notes>8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Courier New</vt:lpstr>
      <vt:lpstr>Palatino Linotype</vt:lpstr>
      <vt:lpstr>Præsentation om firmaets baggrund</vt:lpstr>
      <vt:lpstr>Markedsføringsudvalget</vt:lpstr>
      <vt:lpstr>Generelt</vt:lpstr>
      <vt:lpstr>1: Markedsføring generelt</vt:lpstr>
      <vt:lpstr>2: Info-skærme</vt:lpstr>
      <vt:lpstr>3: Navn og logo</vt:lpstr>
      <vt:lpstr>4: Messestand</vt:lpstr>
      <vt:lpstr>5: Elevinddragelse</vt:lpstr>
      <vt:lpstr>6: Diverse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Markedsføringsudvalget</dc:title>
  <dc:creator>Jan Bjeldbak</dc:creator>
  <cp:lastModifiedBy>Lene Juul Petersen</cp:lastModifiedBy>
  <cp:revision>30</cp:revision>
  <dcterms:created xsi:type="dcterms:W3CDTF">2019-03-12T07:14:13Z</dcterms:created>
  <dcterms:modified xsi:type="dcterms:W3CDTF">2019-03-18T07:38:55Z</dcterms:modified>
</cp:coreProperties>
</file>